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3"/>
  </p:notesMasterIdLst>
  <p:sldIdLst>
    <p:sldId id="268" r:id="rId2"/>
  </p:sldIdLst>
  <p:sldSz cx="36576000" cy="27432000"/>
  <p:notesSz cx="6858000" cy="9144000"/>
  <p:embeddedFontLst>
    <p:embeddedFont>
      <p:font typeface="Lato Black" panose="020B0604020202020204" charset="0"/>
      <p:bold r:id="rId4"/>
      <p:boldItalic r:id="rId5"/>
    </p:embeddedFont>
    <p:embeddedFont>
      <p:font typeface="Lato" panose="020B0604020202020204" charset="0"/>
      <p:regular r:id="rId6"/>
      <p:bold r:id="rId7"/>
      <p:italic r:id="rId8"/>
      <p:bold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38" userDrawn="1">
          <p15:clr>
            <a:srgbClr val="A4A3A4"/>
          </p15:clr>
        </p15:guide>
        <p15:guide id="3" pos="4462" userDrawn="1">
          <p15:clr>
            <a:srgbClr val="A4A3A4"/>
          </p15:clr>
        </p15:guide>
        <p15:guide id="4" pos="19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4A7"/>
    <a:srgbClr val="F06292"/>
    <a:srgbClr val="F8BBD0"/>
    <a:srgbClr val="263238"/>
    <a:srgbClr val="ECEFF1"/>
    <a:srgbClr val="880E4F"/>
    <a:srgbClr val="E0F2F1"/>
    <a:srgbClr val="FFF8E1"/>
    <a:srgbClr val="003062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1FE9D-FA0E-B545-8F8E-BBF382EA4C97}" v="85" dt="2020-05-31T19:27:46.319"/>
    <p1510:client id="{27807C26-7DAF-5B8C-19FC-0934BB3DC040}" v="723" dt="2020-05-29T14:32:29.723"/>
    <p1510:client id="{5A783705-1B31-298E-2161-A3B64672C2C6}" v="741" dt="2020-05-28T17:33:36.501"/>
    <p1510:client id="{79B4EA3E-882D-EEEC-AD0B-B310D98D3B22}" v="26" dt="2020-05-31T19:16:13.040"/>
    <p1510:client id="{8A2A0FB3-558B-B0BF-457A-F5B1CA326330}" v="322" dt="2020-05-26T18:02:39.546"/>
    <p1510:client id="{93AE3DC5-1A71-E1B6-F1D2-CEEF53E4DDA5}" v="1254" dt="2020-06-01T15:56:01.838"/>
    <p1510:client id="{BCA9E625-9FFF-AAEC-D078-EF5687E375FD}" v="29" dt="2020-05-31T17:37:05.124"/>
    <p1510:client id="{D3B1D084-1D97-F9DE-52CD-1BCE7D674FB7}" v="1204" dt="2020-05-29T19:28:31.670"/>
    <p1510:client id="{F243030D-DFB0-F23E-5E07-A36D25C89E13}" v="1377" dt="2020-05-26T19:51:18.685"/>
    <p1510:client id="{FBB12231-256B-CF25-B0CC-7F7AF76B728A}" v="617" dt="2020-05-28T19:33:2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7" d="100"/>
          <a:sy n="27" d="100"/>
        </p:scale>
        <p:origin x="1716" y="138"/>
      </p:cViewPr>
      <p:guideLst>
        <p:guide pos="11538"/>
        <p:guide pos="4462"/>
        <p:guide pos="196"/>
        <p:guide pos="551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1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8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9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0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C07E158-8D27-49B3-BE09-83B122BC7DE1}"/>
              </a:ext>
            </a:extLst>
          </p:cNvPr>
          <p:cNvGrpSpPr/>
          <p:nvPr/>
        </p:nvGrpSpPr>
        <p:grpSpPr>
          <a:xfrm>
            <a:off x="2276611" y="297634"/>
            <a:ext cx="32004000" cy="2763253"/>
            <a:chOff x="2276611" y="161157"/>
            <a:chExt cx="32004000" cy="27632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B244B05-C5D7-4580-8933-5B2F47EB56B0}"/>
                </a:ext>
              </a:extLst>
            </p:cNvPr>
            <p:cNvSpPr txBox="1"/>
            <p:nvPr/>
          </p:nvSpPr>
          <p:spPr>
            <a:xfrm>
              <a:off x="2276611" y="161157"/>
              <a:ext cx="3200400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chemeClr val="bg1"/>
                  </a:solidFill>
                  <a:latin typeface="Lato"/>
                  <a:cs typeface="Arial"/>
                </a:rPr>
                <a:t>POSTER TITLE</a:t>
              </a:r>
              <a:endParaRPr lang="en-US" sz="6000" dirty="0">
                <a:solidFill>
                  <a:schemeClr val="bg1"/>
                </a:solidFill>
                <a:latin typeface="Lato"/>
                <a:cs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4F9E57F-C64F-4827-8C49-BB9DBDC073C7}"/>
                </a:ext>
              </a:extLst>
            </p:cNvPr>
            <p:cNvSpPr txBox="1"/>
            <p:nvPr/>
          </p:nvSpPr>
          <p:spPr>
            <a:xfrm>
              <a:off x="12791104" y="1280074"/>
              <a:ext cx="1099379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First Author</a:t>
              </a:r>
              <a:r>
                <a:rPr lang="en-US" sz="4800" baseline="300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1,2</a:t>
              </a:r>
              <a:r>
                <a:rPr lang="en-US" sz="4800" dirty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, </a:t>
              </a:r>
              <a:r>
                <a:rPr lang="en-US" sz="48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Second Author</a:t>
              </a:r>
              <a:r>
                <a:rPr lang="en-US" sz="4800" baseline="300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1,2,3</a:t>
              </a:r>
              <a:endParaRPr lang="en-US" sz="4800" b="1" dirty="0">
                <a:solidFill>
                  <a:schemeClr val="bg1"/>
                </a:solidFill>
                <a:latin typeface="Lato"/>
                <a:cs typeface="Lato" panose="020F05020202040302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F8B1BE6-C147-4D58-88F2-A067BECA84C2}"/>
                </a:ext>
              </a:extLst>
            </p:cNvPr>
            <p:cNvSpPr txBox="1"/>
            <p:nvPr/>
          </p:nvSpPr>
          <p:spPr>
            <a:xfrm>
              <a:off x="6634190" y="2278079"/>
              <a:ext cx="2330568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baseline="300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1</a:t>
              </a:r>
              <a:r>
                <a:rPr lang="en-US" sz="36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Affiliation 1</a:t>
              </a:r>
              <a:r>
                <a:rPr lang="en-US" sz="36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, </a:t>
              </a:r>
              <a:r>
                <a:rPr lang="en-US" sz="3600" baseline="300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2</a:t>
              </a:r>
              <a:r>
                <a:rPr lang="en-US" sz="36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Affiliation 2, </a:t>
              </a:r>
              <a:r>
                <a:rPr lang="en-US" sz="3600" baseline="300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3</a:t>
              </a:r>
              <a:r>
                <a:rPr lang="en-US" sz="3600" dirty="0" smtClean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Affiliation 3, </a:t>
              </a:r>
              <a:r>
                <a:rPr lang="en-US" sz="3600" dirty="0">
                  <a:solidFill>
                    <a:schemeClr val="bg1"/>
                  </a:solidFill>
                  <a:latin typeface="Lato"/>
                  <a:cs typeface="Lato" panose="020F0502020204030203" pitchFamily="34" charset="0"/>
                </a:rPr>
                <a:t>Western University</a:t>
              </a:r>
            </a:p>
          </p:txBody>
        </p:sp>
      </p:grp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832873F-6ACB-4845-B444-F34D39ED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7" y="1423556"/>
            <a:ext cx="4346710" cy="1723740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167F1CB2-D133-478E-8823-81B8C9907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5380" y="468627"/>
            <a:ext cx="2576011" cy="2685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062A74-9A41-4598-AD93-071CE4B9B238}"/>
              </a:ext>
            </a:extLst>
          </p:cNvPr>
          <p:cNvSpPr txBox="1"/>
          <p:nvPr/>
        </p:nvSpPr>
        <p:spPr>
          <a:xfrm>
            <a:off x="464642" y="311638"/>
            <a:ext cx="43368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Lato"/>
                <a:cs typeface="Arial"/>
              </a:rPr>
              <a:t>POSTER #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DDA3A65-986B-4D2C-8D00-EB97ABAD183A}"/>
              </a:ext>
            </a:extLst>
          </p:cNvPr>
          <p:cNvSpPr/>
          <p:nvPr/>
        </p:nvSpPr>
        <p:spPr>
          <a:xfrm>
            <a:off x="13141" y="3374441"/>
            <a:ext cx="36576394" cy="24063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7F7F7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D572361-38C7-4DD5-961C-B1479E5A46DC}"/>
              </a:ext>
            </a:extLst>
          </p:cNvPr>
          <p:cNvGrpSpPr/>
          <p:nvPr/>
        </p:nvGrpSpPr>
        <p:grpSpPr>
          <a:xfrm>
            <a:off x="200749" y="3568194"/>
            <a:ext cx="12099255" cy="5674222"/>
            <a:chOff x="289813" y="3514755"/>
            <a:chExt cx="12099255" cy="56742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7D65059-952C-4F19-87E5-9DA5A2C06A58}"/>
                </a:ext>
              </a:extLst>
            </p:cNvPr>
            <p:cNvSpPr/>
            <p:nvPr/>
          </p:nvSpPr>
          <p:spPr>
            <a:xfrm>
              <a:off x="289813" y="3514755"/>
              <a:ext cx="12099255" cy="5674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3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4EC26BB-9BB1-44F8-81E9-79C489084DB3}"/>
                </a:ext>
              </a:extLst>
            </p:cNvPr>
            <p:cNvSpPr txBox="1"/>
            <p:nvPr/>
          </p:nvSpPr>
          <p:spPr>
            <a:xfrm>
              <a:off x="454120" y="3612939"/>
              <a:ext cx="8265396" cy="9130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800" b="1">
                  <a:solidFill>
                    <a:srgbClr val="0364A7"/>
                  </a:solidFill>
                  <a:latin typeface="Lato Black"/>
                  <a:cs typeface="Arial"/>
                </a:rPr>
                <a:t>INTRODUCTION</a:t>
              </a:r>
              <a:endParaRPr lang="en-US" sz="4800">
                <a:solidFill>
                  <a:srgbClr val="0364A7"/>
                </a:solidFill>
                <a:cs typeface="Calibri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A227021-4166-4806-9161-FCF8F586BD8D}"/>
                </a:ext>
              </a:extLst>
            </p:cNvPr>
            <p:cNvSpPr txBox="1"/>
            <p:nvPr/>
          </p:nvSpPr>
          <p:spPr>
            <a:xfrm>
              <a:off x="560547" y="4401959"/>
              <a:ext cx="11727332" cy="47459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>
                  <a:latin typeface="Lato"/>
                  <a:ea typeface="+mn-lt"/>
                  <a:cs typeface="+mn-lt"/>
                </a:rPr>
                <a:t>Lorem ipsum dolor sit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amet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,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consectetur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adipiscing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elit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,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sed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do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eiusmod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tempor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incididunt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ut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labore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et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dolore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magna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aliqua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. </a:t>
              </a:r>
              <a:endParaRPr lang="en-US" sz="3600" dirty="0" smtClean="0">
                <a:latin typeface="Lato"/>
                <a:ea typeface="+mn-lt"/>
                <a:cs typeface="+mn-lt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err="1" smtClean="0">
                  <a:latin typeface="Lato"/>
                  <a:ea typeface="+mn-lt"/>
                  <a:cs typeface="+mn-lt"/>
                </a:rPr>
                <a:t>Enim</a:t>
              </a:r>
              <a:r>
                <a:rPr lang="en-US" sz="3600" dirty="0" smtClean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ut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sem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viverra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aliquet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eget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sit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amet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tellus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.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Dictumst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vestibulum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rhoncus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est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pellentesque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. </a:t>
              </a:r>
              <a:endParaRPr lang="en-US" sz="3600" dirty="0" smtClean="0">
                <a:latin typeface="Lato"/>
                <a:ea typeface="+mn-lt"/>
                <a:cs typeface="+mn-lt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smtClean="0">
                  <a:latin typeface="Lato"/>
                  <a:ea typeface="+mn-lt"/>
                  <a:cs typeface="+mn-lt"/>
                </a:rPr>
                <a:t>Sit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amet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consectetur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adipiscing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elit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pellentesque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habitant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morbi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 </a:t>
              </a:r>
              <a:r>
                <a:rPr lang="en-US" sz="3600" dirty="0" err="1">
                  <a:latin typeface="Lato"/>
                  <a:ea typeface="+mn-lt"/>
                  <a:cs typeface="+mn-lt"/>
                </a:rPr>
                <a:t>tristique</a:t>
              </a:r>
              <a:r>
                <a:rPr lang="en-US" sz="3600" dirty="0">
                  <a:latin typeface="Lato"/>
                  <a:ea typeface="+mn-lt"/>
                  <a:cs typeface="+mn-lt"/>
                </a:rPr>
                <a:t>. </a:t>
              </a:r>
              <a:endParaRPr lang="en-US" sz="3600" dirty="0">
                <a:latin typeface="Lato"/>
                <a:ea typeface="+mn-lt"/>
                <a:cs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9996615D-660A-4B87-958D-FA4D14651E32}"/>
              </a:ext>
            </a:extLst>
          </p:cNvPr>
          <p:cNvGrpSpPr/>
          <p:nvPr/>
        </p:nvGrpSpPr>
        <p:grpSpPr>
          <a:xfrm>
            <a:off x="12564496" y="3568194"/>
            <a:ext cx="23850763" cy="14023671"/>
            <a:chOff x="289813" y="3514755"/>
            <a:chExt cx="23850763" cy="1402367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F2528B8-EDAB-4C78-A078-56A26CDFB2A7}"/>
                </a:ext>
              </a:extLst>
            </p:cNvPr>
            <p:cNvSpPr/>
            <p:nvPr/>
          </p:nvSpPr>
          <p:spPr>
            <a:xfrm>
              <a:off x="289813" y="3514755"/>
              <a:ext cx="23850763" cy="140236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3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545D31C-BF08-4AD9-A89F-1987228BB178}"/>
                </a:ext>
              </a:extLst>
            </p:cNvPr>
            <p:cNvSpPr txBox="1"/>
            <p:nvPr/>
          </p:nvSpPr>
          <p:spPr>
            <a:xfrm>
              <a:off x="454120" y="3612939"/>
              <a:ext cx="8265396" cy="9130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800" b="1">
                  <a:solidFill>
                    <a:srgbClr val="0364A7"/>
                  </a:solidFill>
                  <a:latin typeface="Lato Black"/>
                  <a:cs typeface="Arial"/>
                </a:rPr>
                <a:t>RESULTS</a:t>
              </a:r>
              <a:endParaRPr lang="en-US" sz="1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52549F1-8D38-4D8B-BA1C-533A60A91E3C}"/>
              </a:ext>
            </a:extLst>
          </p:cNvPr>
          <p:cNvGrpSpPr/>
          <p:nvPr/>
        </p:nvGrpSpPr>
        <p:grpSpPr>
          <a:xfrm>
            <a:off x="200993" y="9519208"/>
            <a:ext cx="12095331" cy="2344986"/>
            <a:chOff x="289813" y="3514755"/>
            <a:chExt cx="12064622" cy="234498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64B3D12E-6D4A-42B4-8A2C-A80322DB07E9}"/>
                </a:ext>
              </a:extLst>
            </p:cNvPr>
            <p:cNvSpPr/>
            <p:nvPr/>
          </p:nvSpPr>
          <p:spPr>
            <a:xfrm>
              <a:off x="289813" y="3514755"/>
              <a:ext cx="12064622" cy="23449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3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CDE2509-F7D4-40D6-89B9-A46ECF9C1353}"/>
                </a:ext>
              </a:extLst>
            </p:cNvPr>
            <p:cNvSpPr txBox="1"/>
            <p:nvPr/>
          </p:nvSpPr>
          <p:spPr>
            <a:xfrm>
              <a:off x="454120" y="3612939"/>
              <a:ext cx="8265396" cy="9130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800" b="1">
                  <a:solidFill>
                    <a:srgbClr val="0364A7"/>
                  </a:solidFill>
                  <a:latin typeface="Lato Black"/>
                  <a:cs typeface="Arial"/>
                </a:rPr>
                <a:t>OBJECTIVE</a:t>
              </a:r>
              <a:endParaRPr lang="en-US" sz="18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786C653-8149-4A2D-8BCC-61624BB2905B}"/>
                </a:ext>
              </a:extLst>
            </p:cNvPr>
            <p:cNvSpPr txBox="1"/>
            <p:nvPr/>
          </p:nvSpPr>
          <p:spPr>
            <a:xfrm>
              <a:off x="560547" y="4401959"/>
              <a:ext cx="11727332" cy="14219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600" dirty="0" smtClean="0">
                  <a:latin typeface="Lato"/>
                  <a:cs typeface="Calibri"/>
                </a:rPr>
                <a:t>Lorem </a:t>
              </a:r>
              <a:r>
                <a:rPr lang="en-US" sz="3600" dirty="0" err="1" smtClean="0">
                  <a:latin typeface="Lato"/>
                  <a:cs typeface="Calibri"/>
                </a:rPr>
                <a:t>impsum</a:t>
              </a:r>
              <a:r>
                <a:rPr lang="en-US" sz="3600" dirty="0" smtClean="0">
                  <a:latin typeface="Lato"/>
                  <a:cs typeface="Calibri"/>
                </a:rPr>
                <a:t> dolor sit </a:t>
              </a:r>
              <a:r>
                <a:rPr lang="en-US" sz="3600" dirty="0" err="1" smtClean="0">
                  <a:latin typeface="Lato"/>
                  <a:cs typeface="Calibri"/>
                </a:rPr>
                <a:t>amet</a:t>
              </a:r>
              <a:r>
                <a:rPr lang="en-US" sz="3600" dirty="0" smtClean="0">
                  <a:latin typeface="Lato"/>
                  <a:cs typeface="Calibri"/>
                </a:rPr>
                <a:t>, </a:t>
              </a:r>
              <a:r>
                <a:rPr lang="en-US" sz="3600" dirty="0" err="1" smtClean="0">
                  <a:latin typeface="Lato"/>
                  <a:cs typeface="Calibri"/>
                </a:rPr>
                <a:t>consectetur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adipiscing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elit</a:t>
              </a:r>
              <a:r>
                <a:rPr lang="en-US" sz="3600" dirty="0" smtClean="0">
                  <a:latin typeface="Lato"/>
                  <a:cs typeface="Calibri"/>
                </a:rPr>
                <a:t>, </a:t>
              </a:r>
              <a:r>
                <a:rPr lang="en-US" sz="3600" dirty="0" err="1" smtClean="0">
                  <a:latin typeface="Lato"/>
                  <a:cs typeface="Calibri"/>
                </a:rPr>
                <a:t>sed</a:t>
              </a:r>
              <a:r>
                <a:rPr lang="en-US" sz="3600" dirty="0" smtClean="0">
                  <a:latin typeface="Lato"/>
                  <a:cs typeface="Calibri"/>
                </a:rPr>
                <a:t> do </a:t>
              </a:r>
              <a:r>
                <a:rPr lang="en-US" sz="3600" dirty="0" err="1" smtClean="0">
                  <a:latin typeface="Lato"/>
                  <a:cs typeface="Calibri"/>
                </a:rPr>
                <a:t>eiusmod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tempor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incididunt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ut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 smtClean="0">
                  <a:latin typeface="Lato"/>
                  <a:cs typeface="Calibri"/>
                </a:rPr>
                <a:t>labore</a:t>
              </a:r>
              <a:r>
                <a:rPr lang="en-US" sz="3600" dirty="0" smtClean="0">
                  <a:latin typeface="Lato"/>
                  <a:cs typeface="Calibri"/>
                </a:rPr>
                <a:t> et </a:t>
              </a:r>
              <a:r>
                <a:rPr lang="en-US" sz="3600" dirty="0" err="1" smtClean="0">
                  <a:latin typeface="Lato"/>
                  <a:cs typeface="Calibri"/>
                </a:rPr>
                <a:t>dolore</a:t>
              </a:r>
              <a:endParaRPr lang="en-US" sz="3600" dirty="0">
                <a:latin typeface="Lato"/>
                <a:cs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4A913C3-4E45-41E1-ADF5-F28E18F5D9E3}"/>
              </a:ext>
            </a:extLst>
          </p:cNvPr>
          <p:cNvGrpSpPr/>
          <p:nvPr/>
        </p:nvGrpSpPr>
        <p:grpSpPr>
          <a:xfrm>
            <a:off x="201177" y="12140984"/>
            <a:ext cx="12077354" cy="13280403"/>
            <a:chOff x="317480" y="3514755"/>
            <a:chExt cx="12107562" cy="117343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C36ECAF1-D890-4186-9B22-F069D75CE946}"/>
                </a:ext>
              </a:extLst>
            </p:cNvPr>
            <p:cNvSpPr/>
            <p:nvPr/>
          </p:nvSpPr>
          <p:spPr>
            <a:xfrm>
              <a:off x="317480" y="3514755"/>
              <a:ext cx="12107562" cy="117343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3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80EF6D8-E709-4E88-BE92-956D5FACAE45}"/>
                </a:ext>
              </a:extLst>
            </p:cNvPr>
            <p:cNvSpPr txBox="1"/>
            <p:nvPr/>
          </p:nvSpPr>
          <p:spPr>
            <a:xfrm>
              <a:off x="454120" y="3612939"/>
              <a:ext cx="8265396" cy="9130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800" b="1">
                  <a:solidFill>
                    <a:srgbClr val="0364A7"/>
                  </a:solidFill>
                  <a:latin typeface="Lato Black"/>
                  <a:cs typeface="Arial"/>
                </a:rPr>
                <a:t>METHODS</a:t>
              </a:r>
              <a:endParaRPr lang="en-US" sz="18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1DAB60D-05B5-431E-8590-A8ADA819733B}"/>
                </a:ext>
              </a:extLst>
            </p:cNvPr>
            <p:cNvSpPr txBox="1"/>
            <p:nvPr/>
          </p:nvSpPr>
          <p:spPr>
            <a:xfrm>
              <a:off x="590539" y="4401959"/>
              <a:ext cx="5151680" cy="106549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>
                  <a:latin typeface="Lato"/>
                  <a:cs typeface="Calibri"/>
                </a:rPr>
                <a:t>Lorem ipsum dolor 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, </a:t>
              </a:r>
              <a:r>
                <a:rPr lang="en-US" sz="3600" dirty="0" err="1">
                  <a:latin typeface="Lato"/>
                  <a:cs typeface="Calibri"/>
                </a:rPr>
                <a:t>consectetur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adipiscing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elit</a:t>
              </a:r>
              <a:r>
                <a:rPr lang="en-US" sz="3600" dirty="0">
                  <a:latin typeface="Lato"/>
                  <a:cs typeface="Calibri"/>
                </a:rPr>
                <a:t>, </a:t>
              </a:r>
              <a:r>
                <a:rPr lang="en-US" sz="3600" dirty="0" err="1">
                  <a:latin typeface="Lato"/>
                  <a:cs typeface="Calibri"/>
                </a:rPr>
                <a:t>sed</a:t>
              </a:r>
              <a:r>
                <a:rPr lang="en-US" sz="3600" dirty="0">
                  <a:latin typeface="Lato"/>
                  <a:cs typeface="Calibri"/>
                </a:rPr>
                <a:t> do </a:t>
              </a:r>
              <a:r>
                <a:rPr lang="en-US" sz="3600" dirty="0" err="1">
                  <a:latin typeface="Lato"/>
                  <a:cs typeface="Calibri"/>
                </a:rPr>
                <a:t>eiusmod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tempor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incididunt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ut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labore</a:t>
              </a:r>
              <a:r>
                <a:rPr lang="en-US" sz="3600" dirty="0">
                  <a:latin typeface="Lato"/>
                  <a:cs typeface="Calibri"/>
                </a:rPr>
                <a:t> et </a:t>
              </a:r>
              <a:r>
                <a:rPr lang="en-US" sz="3600" dirty="0" err="1">
                  <a:latin typeface="Lato"/>
                  <a:cs typeface="Calibri"/>
                </a:rPr>
                <a:t>dolore</a:t>
              </a:r>
              <a:r>
                <a:rPr lang="en-US" sz="3600" dirty="0">
                  <a:latin typeface="Lato"/>
                  <a:cs typeface="Calibri"/>
                </a:rPr>
                <a:t> magna </a:t>
              </a:r>
              <a:r>
                <a:rPr lang="en-US" sz="3600" dirty="0" err="1">
                  <a:latin typeface="Lato"/>
                  <a:cs typeface="Calibri"/>
                </a:rPr>
                <a:t>aliqua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err="1" smtClean="0">
                  <a:latin typeface="Lato"/>
                  <a:cs typeface="Calibri"/>
                </a:rPr>
                <a:t>Enim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ut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sem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viverra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aliquet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eget</a:t>
              </a:r>
              <a:r>
                <a:rPr lang="en-US" sz="3600" dirty="0">
                  <a:latin typeface="Lato"/>
                  <a:cs typeface="Calibri"/>
                </a:rPr>
                <a:t> 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tellus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err="1" smtClean="0">
                  <a:latin typeface="Lato"/>
                  <a:cs typeface="Calibri"/>
                </a:rPr>
                <a:t>Dictumst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vestibulum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rhoncus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est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pellentesque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smtClean="0">
                  <a:latin typeface="Lato"/>
                  <a:cs typeface="Calibri"/>
                </a:rPr>
                <a:t>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consectetur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adipiscing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elit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pellentesque</a:t>
              </a:r>
              <a:r>
                <a:rPr lang="en-US" sz="3600" dirty="0">
                  <a:latin typeface="Lato"/>
                  <a:cs typeface="Calibri"/>
                </a:rPr>
                <a:t> habitant </a:t>
              </a:r>
              <a:r>
                <a:rPr lang="en-US" sz="3600" dirty="0" err="1">
                  <a:latin typeface="Lato"/>
                  <a:cs typeface="Calibri"/>
                </a:rPr>
                <a:t>morbi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tristique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endParaRPr lang="en-US" sz="3600" dirty="0">
                <a:latin typeface="Lato"/>
                <a:cs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D23BFE9-81DB-4B1F-A749-4FA0BA3A9A99}"/>
              </a:ext>
            </a:extLst>
          </p:cNvPr>
          <p:cNvGrpSpPr/>
          <p:nvPr/>
        </p:nvGrpSpPr>
        <p:grpSpPr>
          <a:xfrm>
            <a:off x="12569945" y="17912651"/>
            <a:ext cx="23836272" cy="7497791"/>
            <a:chOff x="289813" y="3514755"/>
            <a:chExt cx="23836272" cy="977185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3D5F3384-1704-4DE7-BF6D-5E6131C62722}"/>
                </a:ext>
              </a:extLst>
            </p:cNvPr>
            <p:cNvSpPr/>
            <p:nvPr/>
          </p:nvSpPr>
          <p:spPr>
            <a:xfrm>
              <a:off x="289813" y="3514755"/>
              <a:ext cx="23836272" cy="9771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3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AC8405F-4DB2-41A4-88A6-569A58C40A35}"/>
                </a:ext>
              </a:extLst>
            </p:cNvPr>
            <p:cNvSpPr txBox="1"/>
            <p:nvPr/>
          </p:nvSpPr>
          <p:spPr>
            <a:xfrm>
              <a:off x="454120" y="3612939"/>
              <a:ext cx="8265396" cy="9130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800" b="1">
                  <a:solidFill>
                    <a:srgbClr val="0364A7"/>
                  </a:solidFill>
                  <a:latin typeface="Lato Black"/>
                  <a:cs typeface="Arial"/>
                </a:rPr>
                <a:t>DISCUSSION</a:t>
              </a:r>
              <a:endParaRPr lang="en-US" sz="18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A269876-A251-4FE9-96D9-7E047D459538}"/>
                </a:ext>
              </a:extLst>
            </p:cNvPr>
            <p:cNvSpPr txBox="1"/>
            <p:nvPr/>
          </p:nvSpPr>
          <p:spPr>
            <a:xfrm>
              <a:off x="468184" y="4552812"/>
              <a:ext cx="18226903" cy="4452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>
                  <a:latin typeface="Lato"/>
                  <a:cs typeface="Calibri"/>
                </a:rPr>
                <a:t>Lorem ipsum dolor 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, </a:t>
              </a:r>
              <a:r>
                <a:rPr lang="en-US" sz="3600" dirty="0" err="1">
                  <a:latin typeface="Lato"/>
                  <a:cs typeface="Calibri"/>
                </a:rPr>
                <a:t>consectetur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adipiscing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elit</a:t>
              </a:r>
              <a:r>
                <a:rPr lang="en-US" sz="3600" dirty="0">
                  <a:latin typeface="Lato"/>
                  <a:cs typeface="Calibri"/>
                </a:rPr>
                <a:t>, </a:t>
              </a:r>
              <a:r>
                <a:rPr lang="en-US" sz="3600" dirty="0" err="1">
                  <a:latin typeface="Lato"/>
                  <a:cs typeface="Calibri"/>
                </a:rPr>
                <a:t>sed</a:t>
              </a:r>
              <a:r>
                <a:rPr lang="en-US" sz="3600" dirty="0">
                  <a:latin typeface="Lato"/>
                  <a:cs typeface="Calibri"/>
                </a:rPr>
                <a:t> do </a:t>
              </a:r>
              <a:r>
                <a:rPr lang="en-US" sz="3600" dirty="0" err="1">
                  <a:latin typeface="Lato"/>
                  <a:cs typeface="Calibri"/>
                </a:rPr>
                <a:t>eiusmod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tempor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incididunt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ut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labore</a:t>
              </a:r>
              <a:r>
                <a:rPr lang="en-US" sz="3600" dirty="0">
                  <a:latin typeface="Lato"/>
                  <a:cs typeface="Calibri"/>
                </a:rPr>
                <a:t> et </a:t>
              </a:r>
              <a:r>
                <a:rPr lang="en-US" sz="3600" dirty="0" err="1">
                  <a:latin typeface="Lato"/>
                  <a:cs typeface="Calibri"/>
                </a:rPr>
                <a:t>dolore</a:t>
              </a:r>
              <a:r>
                <a:rPr lang="en-US" sz="3600" dirty="0">
                  <a:latin typeface="Lato"/>
                  <a:cs typeface="Calibri"/>
                </a:rPr>
                <a:t> magna </a:t>
              </a:r>
              <a:r>
                <a:rPr lang="en-US" sz="3600" dirty="0" err="1">
                  <a:latin typeface="Lato"/>
                  <a:cs typeface="Calibri"/>
                </a:rPr>
                <a:t>aliqua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err="1" smtClean="0">
                  <a:latin typeface="Lato"/>
                  <a:cs typeface="Calibri"/>
                </a:rPr>
                <a:t>Enim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ut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sem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viverra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aliquet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eget</a:t>
              </a:r>
              <a:r>
                <a:rPr lang="en-US" sz="3600" dirty="0">
                  <a:latin typeface="Lato"/>
                  <a:cs typeface="Calibri"/>
                </a:rPr>
                <a:t> 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tellus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err="1" smtClean="0">
                  <a:latin typeface="Lato"/>
                  <a:cs typeface="Calibri"/>
                </a:rPr>
                <a:t>Dictumst</a:t>
              </a:r>
              <a:r>
                <a:rPr lang="en-US" sz="3600" dirty="0" smtClean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vestibulum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rhoncus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est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pellentesque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 smtClean="0">
                <a:latin typeface="Lato"/>
                <a:cs typeface="Calibri"/>
              </a:endParaRPr>
            </a:p>
            <a:p>
              <a:pPr marL="571500" indent="-571500">
                <a:lnSpc>
                  <a:spcPct val="120000"/>
                </a:lnSpc>
                <a:buFont typeface="Arial"/>
                <a:buChar char="•"/>
              </a:pPr>
              <a:r>
                <a:rPr lang="en-US" sz="3600" dirty="0" smtClean="0">
                  <a:latin typeface="Lato"/>
                  <a:cs typeface="Calibri"/>
                </a:rPr>
                <a:t>Sit </a:t>
              </a:r>
              <a:r>
                <a:rPr lang="en-US" sz="3600" dirty="0" err="1">
                  <a:latin typeface="Lato"/>
                  <a:cs typeface="Calibri"/>
                </a:rPr>
                <a:t>amet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consectetur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adipiscing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elit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pellentesque</a:t>
              </a:r>
              <a:r>
                <a:rPr lang="en-US" sz="3600" dirty="0">
                  <a:latin typeface="Lato"/>
                  <a:cs typeface="Calibri"/>
                </a:rPr>
                <a:t> habitant </a:t>
              </a:r>
              <a:r>
                <a:rPr lang="en-US" sz="3600" dirty="0" err="1">
                  <a:latin typeface="Lato"/>
                  <a:cs typeface="Calibri"/>
                </a:rPr>
                <a:t>morbi</a:t>
              </a:r>
              <a:r>
                <a:rPr lang="en-US" sz="3600" dirty="0">
                  <a:latin typeface="Lato"/>
                  <a:cs typeface="Calibri"/>
                </a:rPr>
                <a:t> </a:t>
              </a:r>
              <a:r>
                <a:rPr lang="en-US" sz="3600" dirty="0" err="1">
                  <a:latin typeface="Lato"/>
                  <a:cs typeface="Calibri"/>
                </a:rPr>
                <a:t>tristique</a:t>
              </a:r>
              <a:r>
                <a:rPr lang="en-US" sz="3600" dirty="0">
                  <a:latin typeface="Lato"/>
                  <a:cs typeface="Calibri"/>
                </a:rPr>
                <a:t>. </a:t>
              </a:r>
              <a:endParaRPr lang="en-US" sz="3600" dirty="0">
                <a:latin typeface="Lato"/>
                <a:cs typeface="Calibri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B06F521-F236-4A54-A4E2-5BDC55714E2E}"/>
              </a:ext>
            </a:extLst>
          </p:cNvPr>
          <p:cNvSpPr/>
          <p:nvPr/>
        </p:nvSpPr>
        <p:spPr>
          <a:xfrm>
            <a:off x="204006" y="25720989"/>
            <a:ext cx="36194843" cy="159108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3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DDD9A357-A9D6-4D38-B270-DCC0C160E9A4}"/>
              </a:ext>
            </a:extLst>
          </p:cNvPr>
          <p:cNvGrpSpPr/>
          <p:nvPr/>
        </p:nvGrpSpPr>
        <p:grpSpPr>
          <a:xfrm>
            <a:off x="8217496" y="25734256"/>
            <a:ext cx="20813431" cy="1621209"/>
            <a:chOff x="7633214" y="23929206"/>
            <a:chExt cx="20813431" cy="1621209"/>
          </a:xfrm>
        </p:grpSpPr>
        <p:pic>
          <p:nvPicPr>
            <p:cNvPr id="6" name="Picture 4" descr="BrainsCAN.png">
              <a:extLst>
                <a:ext uri="{FF2B5EF4-FFF2-40B4-BE49-F238E27FC236}">
                  <a16:creationId xmlns:a16="http://schemas.microsoft.com/office/drawing/2014/main" xmlns="" id="{F2B7D89D-D8D0-401F-936F-56654DA84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5850" y="24139683"/>
              <a:ext cx="3505317" cy="121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0F1DFAB4-BD29-4470-9ED0-B0D0B9FE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19134" y="23929206"/>
              <a:ext cx="1527511" cy="1621209"/>
            </a:xfrm>
            <a:prstGeom prst="rect">
              <a:avLst/>
            </a:prstGeom>
          </p:spPr>
        </p:pic>
        <p:pic>
          <p:nvPicPr>
            <p:cNvPr id="21" name="Picture 2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xmlns="" id="{4CF9BC01-342C-4213-BAC6-AC11F2778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6128" b="-1095"/>
            <a:stretch/>
          </p:blipFill>
          <p:spPr>
            <a:xfrm>
              <a:off x="7633214" y="24123375"/>
              <a:ext cx="5343928" cy="1217610"/>
            </a:xfrm>
            <a:prstGeom prst="rect">
              <a:avLst/>
            </a:prstGeom>
          </p:spPr>
        </p:pic>
        <p:pic>
          <p:nvPicPr>
            <p:cNvPr id="35" name="Picture 3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xmlns="" id="{B350B3EC-38DC-4282-8809-001C8598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64471" y="23990244"/>
              <a:ext cx="2186882" cy="1413817"/>
            </a:xfrm>
            <a:prstGeom prst="rect">
              <a:avLst/>
            </a:prstGeom>
          </p:spPr>
        </p:pic>
        <p:pic>
          <p:nvPicPr>
            <p:cNvPr id="22" name="Picture 34" descr="A drawing of a face&#10;&#10;Description generated with high confidence">
              <a:extLst>
                <a:ext uri="{FF2B5EF4-FFF2-40B4-BE49-F238E27FC236}">
                  <a16:creationId xmlns:a16="http://schemas.microsoft.com/office/drawing/2014/main" xmlns="" id="{58B3788F-21A5-42F4-8B55-5B524271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67063" y="24144701"/>
              <a:ext cx="2284957" cy="1104900"/>
            </a:xfrm>
            <a:prstGeom prst="rect">
              <a:avLst/>
            </a:prstGeom>
          </p:spPr>
        </p:pic>
        <p:pic>
          <p:nvPicPr>
            <p:cNvPr id="38" name="Picture 44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xmlns="" id="{EC23ADAA-1F07-476A-B961-F44B934E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71347" y="24128866"/>
              <a:ext cx="3881297" cy="125348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2BD624D-B972-4313-BF84-0D2A16BC2B60}"/>
              </a:ext>
            </a:extLst>
          </p:cNvPr>
          <p:cNvSpPr txBox="1"/>
          <p:nvPr/>
        </p:nvSpPr>
        <p:spPr>
          <a:xfrm>
            <a:off x="31181089" y="26663904"/>
            <a:ext cx="5270109" cy="642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latin typeface="Lato"/>
                <a:cs typeface="Arial"/>
              </a:rPr>
              <a:t>Contact: </a:t>
            </a:r>
            <a:r>
              <a:rPr lang="en-US" sz="3600" b="1" dirty="0" smtClean="0">
                <a:latin typeface="Lato"/>
                <a:cs typeface="Arial"/>
              </a:rPr>
              <a:t>email</a:t>
            </a:r>
            <a:r>
              <a:rPr lang="en-US" sz="3600" b="1" dirty="0" smtClean="0">
                <a:latin typeface="Lato"/>
                <a:cs typeface="Arial"/>
              </a:rPr>
              <a:t>@uwo.ca</a:t>
            </a:r>
            <a:endParaRPr lang="en-US" sz="3600" b="1" dirty="0">
              <a:latin typeface="Lato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1FAEE16-6B91-4547-A380-81C7631EE50B}"/>
              </a:ext>
            </a:extLst>
          </p:cNvPr>
          <p:cNvSpPr txBox="1"/>
          <p:nvPr/>
        </p:nvSpPr>
        <p:spPr>
          <a:xfrm>
            <a:off x="481142" y="26058793"/>
            <a:ext cx="7155262" cy="888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>
                <a:solidFill>
                  <a:srgbClr val="0364A7"/>
                </a:solidFill>
                <a:latin typeface="Lato Black"/>
                <a:cs typeface="Arial"/>
              </a:rPr>
              <a:t>ACKNOWLEDGEMENTS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C17CB2D6-F753-4AD0-986C-DEC1C2D1D269}"/>
              </a:ext>
            </a:extLst>
          </p:cNvPr>
          <p:cNvGrpSpPr/>
          <p:nvPr/>
        </p:nvGrpSpPr>
        <p:grpSpPr>
          <a:xfrm>
            <a:off x="31181089" y="18182506"/>
            <a:ext cx="4827927" cy="7072066"/>
            <a:chOff x="31135924" y="15054197"/>
            <a:chExt cx="4827927" cy="7072066"/>
          </a:xfrm>
        </p:grpSpPr>
        <p:pic>
          <p:nvPicPr>
            <p:cNvPr id="59" name="Picture 59" descr="A picture containing drawing, clock&#10;&#10;Description generated with very high confidence">
              <a:extLst>
                <a:ext uri="{FF2B5EF4-FFF2-40B4-BE49-F238E27FC236}">
                  <a16:creationId xmlns:a16="http://schemas.microsoft.com/office/drawing/2014/main" xmlns="" id="{8CA01F0C-96AD-4107-857C-78810351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135924" y="15054197"/>
              <a:ext cx="4816146" cy="475989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5399B878-35F0-425F-B841-724A1C86CB6B}"/>
                </a:ext>
              </a:extLst>
            </p:cNvPr>
            <p:cNvSpPr txBox="1"/>
            <p:nvPr/>
          </p:nvSpPr>
          <p:spPr>
            <a:xfrm>
              <a:off x="31146201" y="20039538"/>
              <a:ext cx="4817650" cy="2086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600" i="1" dirty="0" smtClean="0">
                  <a:latin typeface="Lato"/>
                  <a:cs typeface="Calibri"/>
                </a:rPr>
                <a:t>SOME QR CODE (PREPRINT, VIDEO, REPO)</a:t>
              </a:r>
              <a:endParaRPr lang="en-US" sz="3600" dirty="0">
                <a:latin typeface="Lato"/>
                <a:cs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469CA6E-557F-4196-83DB-A1E198AB194C}"/>
              </a:ext>
            </a:extLst>
          </p:cNvPr>
          <p:cNvSpPr txBox="1"/>
          <p:nvPr/>
        </p:nvSpPr>
        <p:spPr>
          <a:xfrm>
            <a:off x="12910945" y="16052303"/>
            <a:ext cx="17762357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/>
                <a:cs typeface="Calibri"/>
              </a:rPr>
              <a:t>Fig 2.</a:t>
            </a:r>
            <a:r>
              <a:rPr lang="en-US" sz="3600" dirty="0">
                <a:latin typeface="Lato"/>
                <a:cs typeface="Calibri"/>
              </a:rPr>
              <a:t> </a:t>
            </a:r>
            <a:r>
              <a:rPr lang="en-US" sz="3600" dirty="0" smtClean="0">
                <a:latin typeface="Lato"/>
                <a:cs typeface="Calibri"/>
              </a:rPr>
              <a:t>Caption for figure 2.</a:t>
            </a:r>
            <a:endParaRPr lang="en-US" sz="3600" dirty="0">
              <a:latin typeface="Lato"/>
              <a:cs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E276B937-7746-4CEE-94F8-30ED40BA25EF}"/>
              </a:ext>
            </a:extLst>
          </p:cNvPr>
          <p:cNvSpPr txBox="1"/>
          <p:nvPr/>
        </p:nvSpPr>
        <p:spPr>
          <a:xfrm>
            <a:off x="12910945" y="11144406"/>
            <a:ext cx="17762357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 smtClean="0">
                <a:latin typeface="Lato"/>
                <a:cs typeface="Calibri"/>
              </a:rPr>
              <a:t>Fig 1. </a:t>
            </a:r>
            <a:r>
              <a:rPr lang="en-US" sz="3600" dirty="0" smtClean="0">
                <a:latin typeface="Lato"/>
                <a:cs typeface="Calibri"/>
              </a:rPr>
              <a:t>Caption (A) Caption for label A (B) Caption for label B. </a:t>
            </a:r>
            <a:endParaRPr lang="en-US" sz="3600" b="1" dirty="0">
              <a:latin typeface="Lato"/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4766822-BA0C-45B3-84DC-948ECFF50259}"/>
              </a:ext>
            </a:extLst>
          </p:cNvPr>
          <p:cNvSpPr txBox="1"/>
          <p:nvPr/>
        </p:nvSpPr>
        <p:spPr>
          <a:xfrm>
            <a:off x="12797587" y="22207685"/>
            <a:ext cx="8265396" cy="913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>
                <a:solidFill>
                  <a:srgbClr val="0364A7"/>
                </a:solidFill>
                <a:latin typeface="Lato Black"/>
                <a:cs typeface="Arial"/>
              </a:rPr>
              <a:t>FUTURE WORK</a:t>
            </a:r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3CCFB446-C34E-4765-9DE6-D7AF58D7B1E3}"/>
              </a:ext>
            </a:extLst>
          </p:cNvPr>
          <p:cNvSpPr txBox="1"/>
          <p:nvPr/>
        </p:nvSpPr>
        <p:spPr>
          <a:xfrm>
            <a:off x="12692898" y="22958523"/>
            <a:ext cx="18226903" cy="2018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en-US" sz="3600" dirty="0">
                <a:latin typeface="Lato"/>
                <a:cs typeface="Calibri"/>
              </a:rPr>
              <a:t>Lorem ipsum dolor sit </a:t>
            </a:r>
            <a:r>
              <a:rPr lang="en-US" sz="3600" dirty="0" err="1">
                <a:latin typeface="Lato"/>
                <a:cs typeface="Calibri"/>
              </a:rPr>
              <a:t>amet</a:t>
            </a:r>
            <a:r>
              <a:rPr lang="en-US" sz="3600" dirty="0">
                <a:latin typeface="Lato"/>
                <a:cs typeface="Calibri"/>
              </a:rPr>
              <a:t>, </a:t>
            </a:r>
            <a:r>
              <a:rPr lang="en-US" sz="3600" dirty="0" err="1">
                <a:latin typeface="Lato"/>
                <a:cs typeface="Calibri"/>
              </a:rPr>
              <a:t>consectetur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adipiscing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elit</a:t>
            </a:r>
            <a:r>
              <a:rPr lang="en-US" sz="3600" dirty="0">
                <a:latin typeface="Lato"/>
                <a:cs typeface="Calibri"/>
              </a:rPr>
              <a:t>, </a:t>
            </a:r>
            <a:r>
              <a:rPr lang="en-US" sz="3600" dirty="0" err="1">
                <a:latin typeface="Lato"/>
                <a:cs typeface="Calibri"/>
              </a:rPr>
              <a:t>sed</a:t>
            </a:r>
            <a:r>
              <a:rPr lang="en-US" sz="3600" dirty="0">
                <a:latin typeface="Lato"/>
                <a:cs typeface="Calibri"/>
              </a:rPr>
              <a:t> do </a:t>
            </a:r>
            <a:r>
              <a:rPr lang="en-US" sz="3600" dirty="0" err="1">
                <a:latin typeface="Lato"/>
                <a:cs typeface="Calibri"/>
              </a:rPr>
              <a:t>eiusmod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tempor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incididunt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ut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labore</a:t>
            </a:r>
            <a:r>
              <a:rPr lang="en-US" sz="3600" dirty="0">
                <a:latin typeface="Lato"/>
                <a:cs typeface="Calibri"/>
              </a:rPr>
              <a:t> et </a:t>
            </a:r>
            <a:r>
              <a:rPr lang="en-US" sz="3600" dirty="0" err="1">
                <a:latin typeface="Lato"/>
                <a:cs typeface="Calibri"/>
              </a:rPr>
              <a:t>dolore</a:t>
            </a:r>
            <a:r>
              <a:rPr lang="en-US" sz="3600" dirty="0">
                <a:latin typeface="Lato"/>
                <a:cs typeface="Calibri"/>
              </a:rPr>
              <a:t> magna </a:t>
            </a:r>
            <a:r>
              <a:rPr lang="en-US" sz="3600" dirty="0" err="1">
                <a:latin typeface="Lato"/>
                <a:cs typeface="Calibri"/>
              </a:rPr>
              <a:t>aliqua</a:t>
            </a:r>
            <a:r>
              <a:rPr lang="en-US" sz="3600" dirty="0">
                <a:latin typeface="Lato"/>
                <a:cs typeface="Calibri"/>
              </a:rPr>
              <a:t>. </a:t>
            </a:r>
            <a:endParaRPr lang="en-US" sz="3600" dirty="0" smtClean="0">
              <a:latin typeface="Lato"/>
              <a:cs typeface="Calibri"/>
            </a:endParaRPr>
          </a:p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en-US" sz="3600" dirty="0" err="1" smtClean="0">
                <a:latin typeface="Lato"/>
                <a:cs typeface="Calibri"/>
              </a:rPr>
              <a:t>Enim</a:t>
            </a:r>
            <a:r>
              <a:rPr lang="en-US" sz="3600" dirty="0" smtClean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ut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sem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viverra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aliquet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eget</a:t>
            </a:r>
            <a:r>
              <a:rPr lang="en-US" sz="3600" dirty="0">
                <a:latin typeface="Lato"/>
                <a:cs typeface="Calibri"/>
              </a:rPr>
              <a:t> sit </a:t>
            </a:r>
            <a:r>
              <a:rPr lang="en-US" sz="3600" dirty="0" err="1">
                <a:latin typeface="Lato"/>
                <a:cs typeface="Calibri"/>
              </a:rPr>
              <a:t>amet</a:t>
            </a:r>
            <a:r>
              <a:rPr lang="en-US" sz="3600" dirty="0">
                <a:latin typeface="Lato"/>
                <a:cs typeface="Calibri"/>
              </a:rPr>
              <a:t> </a:t>
            </a:r>
            <a:r>
              <a:rPr lang="en-US" sz="3600" dirty="0" err="1">
                <a:latin typeface="Lato"/>
                <a:cs typeface="Calibri"/>
              </a:rPr>
              <a:t>tellus</a:t>
            </a:r>
            <a:r>
              <a:rPr lang="en-US" sz="3600" dirty="0">
                <a:latin typeface="Lato"/>
                <a:cs typeface="Calibri"/>
              </a:rPr>
              <a:t>. </a:t>
            </a:r>
            <a:endParaRPr lang="en-US" sz="3600" dirty="0">
              <a:latin typeface="Lato"/>
              <a:cs typeface="Calibri"/>
            </a:endParaRPr>
          </a:p>
        </p:txBody>
      </p:sp>
      <p:pic>
        <p:nvPicPr>
          <p:cNvPr id="1026" name="Picture 2" descr="Neuroimaging in Python - Pipelines and Interfaces — nipy pipeline ..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99" y="13145077"/>
            <a:ext cx="5686425" cy="119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write text above the bars on a bar plot (Python)? - Stack 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980" y="4601183"/>
            <a:ext cx="8716435" cy="653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ow to write text above the bars on a bar plot (Python)? - Stack 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418" y="4601183"/>
            <a:ext cx="8716435" cy="653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aborn Line Plots: A Detailed Guide with Examples (Multiple Lines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944" y="12007912"/>
            <a:ext cx="17338221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00+ Vertical Pictures | Download Free Images &amp; Stock Photos on ..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959" y="5005394"/>
            <a:ext cx="5324194" cy="745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76B937-7746-4CEE-94F8-30ED40BA25EF}"/>
              </a:ext>
            </a:extLst>
          </p:cNvPr>
          <p:cNvSpPr txBox="1"/>
          <p:nvPr/>
        </p:nvSpPr>
        <p:spPr>
          <a:xfrm>
            <a:off x="30780959" y="12722028"/>
            <a:ext cx="5324194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 smtClean="0">
                <a:latin typeface="Lato"/>
                <a:cs typeface="Calibri"/>
              </a:rPr>
              <a:t>Fig 3. </a:t>
            </a:r>
            <a:r>
              <a:rPr lang="en-US" sz="3600" dirty="0" smtClean="0">
                <a:latin typeface="Lato"/>
                <a:cs typeface="Calibri"/>
              </a:rPr>
              <a:t>Another figure caption</a:t>
            </a:r>
            <a:endParaRPr lang="en-US" sz="3600" b="1" dirty="0">
              <a:latin typeface="La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265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Lato Black</vt:lpstr>
      <vt:lpstr>Lato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Jason T. Kai</cp:lastModifiedBy>
  <cp:revision>118</cp:revision>
  <dcterms:created xsi:type="dcterms:W3CDTF">2018-09-16T19:13:41Z</dcterms:created>
  <dcterms:modified xsi:type="dcterms:W3CDTF">2020-06-03T15:22:33Z</dcterms:modified>
</cp:coreProperties>
</file>